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8288000" cy="10287000"/>
  <p:notesSz cx="6858000" cy="9144000"/>
  <p:embeddedFontLst>
    <p:embeddedFont>
      <p:font typeface="Open Sauce Bold" panose="020B0604020202020204" charset="0"/>
      <p:regular r:id="rId10"/>
    </p:embeddedFont>
    <p:embeddedFont>
      <p:font typeface="Alice" panose="020B0604020202020204" charset="0"/>
      <p:regular r:id="rId11"/>
    </p:embeddedFont>
    <p:embeddedFont>
      <p:font typeface="Open Sauce" panose="020B0604020202020204" charset="0"/>
      <p:regular r:id="rId12"/>
    </p:embeddedFont>
    <p:embeddedFont>
      <p:font typeface="Canva Sans" panose="020B0604020202020204" charset="0"/>
      <p:regular r:id="rId13"/>
    </p:embeddedFont>
    <p:embeddedFont>
      <p:font typeface="Calibri" panose="020F0502020204030204" pitchFamily="34" charset="0"/>
      <p:regular r:id="rId14"/>
      <p:bold r:id="rId15"/>
      <p:italic r:id="rId16"/>
      <p:boldItalic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3" d="100"/>
          <a:sy n="73" d="100"/>
        </p:scale>
        <p:origin x="714" y="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10" Type="http://schemas.openxmlformats.org/officeDocument/2006/relationships/font" Target="fonts/font1.fntdata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5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push dir="u"/>
  </p:transition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4.png"/><Relationship Id="rId12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svg"/><Relationship Id="rId5" Type="http://schemas.openxmlformats.org/officeDocument/2006/relationships/image" Target="../media/image3.png"/><Relationship Id="rId10" Type="http://schemas.openxmlformats.org/officeDocument/2006/relationships/image" Target="../media/image6.png"/><Relationship Id="rId4" Type="http://schemas.openxmlformats.org/officeDocument/2006/relationships/image" Target="../media/image2.png"/><Relationship Id="rId9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7" Type="http://schemas.openxmlformats.org/officeDocument/2006/relationships/image" Target="../media/image12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16.sv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.svg"/><Relationship Id="rId7" Type="http://schemas.openxmlformats.org/officeDocument/2006/relationships/image" Target="../media/image20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8.svg"/><Relationship Id="rId4" Type="http://schemas.openxmlformats.org/officeDocument/2006/relationships/image" Target="../media/image10.png"/><Relationship Id="rId9" Type="http://schemas.openxmlformats.org/officeDocument/2006/relationships/image" Target="../media/image22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2.sv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5.png"/><Relationship Id="rId7" Type="http://schemas.openxmlformats.org/officeDocument/2006/relationships/image" Target="../media/image24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27.svg"/><Relationship Id="rId10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12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5.png"/><Relationship Id="rId7" Type="http://schemas.openxmlformats.org/officeDocument/2006/relationships/image" Target="../media/image24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27.svg"/><Relationship Id="rId10" Type="http://schemas.openxmlformats.org/officeDocument/2006/relationships/image" Target="../media/image17.png"/><Relationship Id="rId4" Type="http://schemas.openxmlformats.org/officeDocument/2006/relationships/image" Target="../media/image15.png"/><Relationship Id="rId9" Type="http://schemas.openxmlformats.org/officeDocument/2006/relationships/image" Target="../media/image12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5.png"/><Relationship Id="rId7" Type="http://schemas.openxmlformats.org/officeDocument/2006/relationships/image" Target="../media/image24.svg"/><Relationship Id="rId12" Type="http://schemas.openxmlformats.org/officeDocument/2006/relationships/hyperlink" Target="https://lalqila.com/karachi/reservation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hyperlink" Target="https://order.kababjees.com" TargetMode="External"/><Relationship Id="rId5" Type="http://schemas.openxmlformats.org/officeDocument/2006/relationships/image" Target="../media/image27.svg"/><Relationship Id="rId10" Type="http://schemas.openxmlformats.org/officeDocument/2006/relationships/hyperlink" Target="http://www.w3schools.com" TargetMode="External"/><Relationship Id="rId4" Type="http://schemas.openxmlformats.org/officeDocument/2006/relationships/image" Target="../media/image15.png"/><Relationship Id="rId9" Type="http://schemas.openxmlformats.org/officeDocument/2006/relationships/image" Target="../media/image12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10.svg"/><Relationship Id="rId7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3.png"/><Relationship Id="rId10" Type="http://schemas.openxmlformats.org/officeDocument/2006/relationships/image" Target="../media/image31.svg"/><Relationship Id="rId4" Type="http://schemas.openxmlformats.org/officeDocument/2006/relationships/image" Target="../media/image2.png"/><Relationship Id="rId9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DD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529375" y="8515642"/>
            <a:ext cx="17690400" cy="42685"/>
          </a:xfrm>
          <a:prstGeom prst="line">
            <a:avLst/>
          </a:prstGeom>
          <a:ln w="38100" cap="flat">
            <a:solidFill>
              <a:srgbClr val="9B6543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 flipV="1">
            <a:off x="16275453" y="-5313442"/>
            <a:ext cx="0" cy="17120890"/>
          </a:xfrm>
          <a:prstGeom prst="line">
            <a:avLst/>
          </a:prstGeom>
          <a:ln w="38100" cap="flat">
            <a:solidFill>
              <a:srgbClr val="9B6543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15668905" y="538895"/>
            <a:ext cx="1251197" cy="1251197"/>
          </a:xfrm>
          <a:custGeom>
            <a:avLst/>
            <a:gdLst/>
            <a:ahLst/>
            <a:cxnLst/>
            <a:rect l="l" t="t" r="r" b="b"/>
            <a:pathLst>
              <a:path w="1251197" h="1251197">
                <a:moveTo>
                  <a:pt x="0" y="0"/>
                </a:moveTo>
                <a:lnTo>
                  <a:pt x="1251197" y="0"/>
                </a:lnTo>
                <a:lnTo>
                  <a:pt x="1251197" y="1251197"/>
                </a:lnTo>
                <a:lnTo>
                  <a:pt x="0" y="12511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267053" y="4921104"/>
            <a:ext cx="5216125" cy="6154720"/>
          </a:xfrm>
          <a:custGeom>
            <a:avLst/>
            <a:gdLst/>
            <a:ahLst/>
            <a:cxnLst/>
            <a:rect l="l" t="t" r="r" b="b"/>
            <a:pathLst>
              <a:path w="5216125" h="6154720">
                <a:moveTo>
                  <a:pt x="0" y="0"/>
                </a:moveTo>
                <a:lnTo>
                  <a:pt x="5216126" y="0"/>
                </a:lnTo>
                <a:lnTo>
                  <a:pt x="5216126" y="6154720"/>
                </a:lnTo>
                <a:lnTo>
                  <a:pt x="0" y="615472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2602207" y="2028569"/>
            <a:ext cx="4693731" cy="3114931"/>
          </a:xfrm>
          <a:custGeom>
            <a:avLst/>
            <a:gdLst/>
            <a:ahLst/>
            <a:cxnLst/>
            <a:rect l="l" t="t" r="r" b="b"/>
            <a:pathLst>
              <a:path w="4693731" h="3114931">
                <a:moveTo>
                  <a:pt x="0" y="0"/>
                </a:moveTo>
                <a:lnTo>
                  <a:pt x="4693731" y="0"/>
                </a:lnTo>
                <a:lnTo>
                  <a:pt x="4693731" y="3114931"/>
                </a:lnTo>
                <a:lnTo>
                  <a:pt x="0" y="311493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4482493" y="3378696"/>
            <a:ext cx="9984612" cy="36534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73"/>
              </a:lnSpc>
            </a:pPr>
            <a:r>
              <a:rPr lang="en-US" sz="9031" b="1">
                <a:solidFill>
                  <a:srgbClr val="9B6543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THE RESTAURANT WEBSITE</a:t>
            </a:r>
          </a:p>
        </p:txBody>
      </p:sp>
      <p:sp>
        <p:nvSpPr>
          <p:cNvPr id="8" name="Freeform 8"/>
          <p:cNvSpPr/>
          <p:nvPr/>
        </p:nvSpPr>
        <p:spPr>
          <a:xfrm>
            <a:off x="12772944" y="3568555"/>
            <a:ext cx="1464374" cy="1352549"/>
          </a:xfrm>
          <a:custGeom>
            <a:avLst/>
            <a:gdLst/>
            <a:ahLst/>
            <a:cxnLst/>
            <a:rect l="l" t="t" r="r" b="b"/>
            <a:pathLst>
              <a:path w="1464374" h="1352549">
                <a:moveTo>
                  <a:pt x="0" y="0"/>
                </a:moveTo>
                <a:lnTo>
                  <a:pt x="1464374" y="0"/>
                </a:lnTo>
                <a:lnTo>
                  <a:pt x="1464374" y="1352549"/>
                </a:lnTo>
                <a:lnTo>
                  <a:pt x="0" y="135254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4991132" y="4628990"/>
            <a:ext cx="4228689" cy="6738947"/>
          </a:xfrm>
          <a:custGeom>
            <a:avLst/>
            <a:gdLst/>
            <a:ahLst/>
            <a:cxnLst/>
            <a:rect l="l" t="t" r="r" b="b"/>
            <a:pathLst>
              <a:path w="4228689" h="6738947">
                <a:moveTo>
                  <a:pt x="0" y="0"/>
                </a:moveTo>
                <a:lnTo>
                  <a:pt x="4228689" y="0"/>
                </a:lnTo>
                <a:lnTo>
                  <a:pt x="4228689" y="6738947"/>
                </a:lnTo>
                <a:lnTo>
                  <a:pt x="0" y="673894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-427834" y="-867796"/>
            <a:ext cx="2963187" cy="2657889"/>
          </a:xfrm>
          <a:custGeom>
            <a:avLst/>
            <a:gdLst/>
            <a:ahLst/>
            <a:cxnLst/>
            <a:rect l="l" t="t" r="r" b="b"/>
            <a:pathLst>
              <a:path w="2963187" h="2657889">
                <a:moveTo>
                  <a:pt x="0" y="0"/>
                </a:moveTo>
                <a:lnTo>
                  <a:pt x="2963186" y="0"/>
                </a:lnTo>
                <a:lnTo>
                  <a:pt x="2963186" y="2657888"/>
                </a:lnTo>
                <a:lnTo>
                  <a:pt x="0" y="265788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3092596" y="8577377"/>
            <a:ext cx="3534196" cy="3170067"/>
          </a:xfrm>
          <a:custGeom>
            <a:avLst/>
            <a:gdLst/>
            <a:ahLst/>
            <a:cxnLst/>
            <a:rect l="l" t="t" r="r" b="b"/>
            <a:pathLst>
              <a:path w="3534196" h="3170067">
                <a:moveTo>
                  <a:pt x="0" y="0"/>
                </a:moveTo>
                <a:lnTo>
                  <a:pt x="3534196" y="0"/>
                </a:lnTo>
                <a:lnTo>
                  <a:pt x="3534196" y="3170067"/>
                </a:lnTo>
                <a:lnTo>
                  <a:pt x="0" y="317006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272429" y="6008705"/>
            <a:ext cx="2686038" cy="4545603"/>
          </a:xfrm>
          <a:custGeom>
            <a:avLst/>
            <a:gdLst/>
            <a:ahLst/>
            <a:cxnLst/>
            <a:rect l="l" t="t" r="r" b="b"/>
            <a:pathLst>
              <a:path w="2686038" h="4545603">
                <a:moveTo>
                  <a:pt x="0" y="0"/>
                </a:moveTo>
                <a:lnTo>
                  <a:pt x="2686038" y="0"/>
                </a:lnTo>
                <a:lnTo>
                  <a:pt x="2686038" y="4545603"/>
                </a:lnTo>
                <a:lnTo>
                  <a:pt x="0" y="454560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xmlns="" r:embed="rId1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DD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744518" y="885573"/>
            <a:ext cx="3657600" cy="1435608"/>
          </a:xfrm>
          <a:custGeom>
            <a:avLst/>
            <a:gdLst/>
            <a:ahLst/>
            <a:cxnLst/>
            <a:rect l="l" t="t" r="r" b="b"/>
            <a:pathLst>
              <a:path w="3657600" h="1435608">
                <a:moveTo>
                  <a:pt x="0" y="0"/>
                </a:moveTo>
                <a:lnTo>
                  <a:pt x="3657600" y="0"/>
                </a:lnTo>
                <a:lnTo>
                  <a:pt x="3657600" y="1435608"/>
                </a:lnTo>
                <a:lnTo>
                  <a:pt x="0" y="14356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4653341" y="6669638"/>
            <a:ext cx="9546762" cy="13219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59"/>
              </a:lnSpc>
            </a:pPr>
            <a:r>
              <a:rPr lang="en-US" sz="3828" b="1" dirty="0" err="1">
                <a:solidFill>
                  <a:srgbClr val="9B6543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Hafsa</a:t>
            </a:r>
            <a:r>
              <a:rPr lang="en-US" sz="3828" b="1" dirty="0">
                <a:solidFill>
                  <a:srgbClr val="9B6543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</a:t>
            </a:r>
            <a:r>
              <a:rPr lang="en-US" sz="3828" b="1" dirty="0" err="1">
                <a:solidFill>
                  <a:srgbClr val="9B6543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Ayubi</a:t>
            </a:r>
            <a:r>
              <a:rPr lang="en-US" sz="3828" b="1" dirty="0">
                <a:solidFill>
                  <a:srgbClr val="9B6543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24K-0846</a:t>
            </a:r>
          </a:p>
          <a:p>
            <a:pPr algn="ctr">
              <a:lnSpc>
                <a:spcPts val="5359"/>
              </a:lnSpc>
            </a:pPr>
            <a:endParaRPr lang="en-US" sz="3828" b="1" dirty="0">
              <a:solidFill>
                <a:srgbClr val="9B6543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</p:txBody>
      </p:sp>
      <p:sp>
        <p:nvSpPr>
          <p:cNvPr id="4" name="Freeform 4"/>
          <p:cNvSpPr/>
          <p:nvPr/>
        </p:nvSpPr>
        <p:spPr>
          <a:xfrm flipV="1">
            <a:off x="-1209715" y="-573475"/>
            <a:ext cx="5863057" cy="4114800"/>
          </a:xfrm>
          <a:custGeom>
            <a:avLst/>
            <a:gdLst/>
            <a:ahLst/>
            <a:cxnLst/>
            <a:rect l="l" t="t" r="r" b="b"/>
            <a:pathLst>
              <a:path w="5863057" h="4114800">
                <a:moveTo>
                  <a:pt x="0" y="4114800"/>
                </a:moveTo>
                <a:lnTo>
                  <a:pt x="5863056" y="4114800"/>
                </a:lnTo>
                <a:lnTo>
                  <a:pt x="5863056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4990187" y="4161659"/>
            <a:ext cx="8653649" cy="13193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47"/>
              </a:lnSpc>
            </a:pPr>
            <a:r>
              <a:rPr lang="en-US" sz="3819" b="1" dirty="0">
                <a:solidFill>
                  <a:srgbClr val="9B6543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Syed </a:t>
            </a:r>
            <a:r>
              <a:rPr lang="en-US" sz="3819" b="1" dirty="0" err="1">
                <a:solidFill>
                  <a:srgbClr val="9B6543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Ikrash</a:t>
            </a:r>
            <a:r>
              <a:rPr lang="en-US" sz="3819" b="1" dirty="0">
                <a:solidFill>
                  <a:srgbClr val="9B6543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Ahmed 24K-0998</a:t>
            </a:r>
          </a:p>
          <a:p>
            <a:pPr algn="ctr">
              <a:lnSpc>
                <a:spcPts val="5347"/>
              </a:lnSpc>
            </a:pPr>
            <a:endParaRPr lang="en-US" sz="3819" b="1" dirty="0">
              <a:solidFill>
                <a:srgbClr val="9B6543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</p:txBody>
      </p:sp>
      <p:sp>
        <p:nvSpPr>
          <p:cNvPr id="6" name="Freeform 6"/>
          <p:cNvSpPr/>
          <p:nvPr/>
        </p:nvSpPr>
        <p:spPr>
          <a:xfrm flipH="1">
            <a:off x="14192265" y="6427374"/>
            <a:ext cx="5863057" cy="4114800"/>
          </a:xfrm>
          <a:custGeom>
            <a:avLst/>
            <a:gdLst/>
            <a:ahLst/>
            <a:cxnLst/>
            <a:rect l="l" t="t" r="r" b="b"/>
            <a:pathLst>
              <a:path w="5863057" h="4114800">
                <a:moveTo>
                  <a:pt x="5863057" y="0"/>
                </a:moveTo>
                <a:lnTo>
                  <a:pt x="0" y="0"/>
                </a:lnTo>
                <a:lnTo>
                  <a:pt x="0" y="4114800"/>
                </a:lnTo>
                <a:lnTo>
                  <a:pt x="5863057" y="4114800"/>
                </a:lnTo>
                <a:lnTo>
                  <a:pt x="5863057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964225" y="5996571"/>
            <a:ext cx="2686038" cy="4545603"/>
          </a:xfrm>
          <a:custGeom>
            <a:avLst/>
            <a:gdLst/>
            <a:ahLst/>
            <a:cxnLst/>
            <a:rect l="l" t="t" r="r" b="b"/>
            <a:pathLst>
              <a:path w="2686038" h="4545603">
                <a:moveTo>
                  <a:pt x="0" y="0"/>
                </a:moveTo>
                <a:lnTo>
                  <a:pt x="2686038" y="0"/>
                </a:lnTo>
                <a:lnTo>
                  <a:pt x="2686038" y="4545603"/>
                </a:lnTo>
                <a:lnTo>
                  <a:pt x="0" y="454560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4770967" y="1765302"/>
            <a:ext cx="8746065" cy="15200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689"/>
              </a:lnSpc>
            </a:pPr>
            <a:r>
              <a:rPr lang="en-US" sz="11027" b="1">
                <a:solidFill>
                  <a:srgbClr val="9B6543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OUR TEAM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123700" y="5414320"/>
            <a:ext cx="8386623" cy="13219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59"/>
              </a:lnSpc>
            </a:pPr>
            <a:r>
              <a:rPr lang="en-US" sz="3828" b="1">
                <a:solidFill>
                  <a:srgbClr val="9B6543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Syeda Fatima Waseem 24K-0924</a:t>
            </a:r>
          </a:p>
          <a:p>
            <a:pPr algn="ctr">
              <a:lnSpc>
                <a:spcPts val="5359"/>
              </a:lnSpc>
            </a:pPr>
            <a:endParaRPr lang="en-US" sz="3828" b="1">
              <a:solidFill>
                <a:srgbClr val="9B6543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DD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1434042" y="8463432"/>
            <a:ext cx="17690400" cy="42685"/>
          </a:xfrm>
          <a:prstGeom prst="line">
            <a:avLst/>
          </a:prstGeom>
          <a:ln w="38100" cap="flat">
            <a:solidFill>
              <a:srgbClr val="9B6543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 flipV="1">
            <a:off x="2147049" y="-5105346"/>
            <a:ext cx="0" cy="17120890"/>
          </a:xfrm>
          <a:prstGeom prst="line">
            <a:avLst/>
          </a:prstGeom>
          <a:ln w="38100" cap="flat">
            <a:solidFill>
              <a:srgbClr val="9B6543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TextBox 4"/>
          <p:cNvSpPr txBox="1"/>
          <p:nvPr/>
        </p:nvSpPr>
        <p:spPr>
          <a:xfrm>
            <a:off x="3566354" y="3010247"/>
            <a:ext cx="10416354" cy="5001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5"/>
              </a:lnSpc>
            </a:pPr>
            <a:r>
              <a:rPr lang="en-US" sz="2796" dirty="0">
                <a:solidFill>
                  <a:srgbClr val="9B6543"/>
                </a:solidFill>
                <a:latin typeface="Open Sauce"/>
                <a:ea typeface="Open Sauce"/>
                <a:cs typeface="Open Sauce"/>
                <a:sym typeface="Open Sauce"/>
              </a:rPr>
              <a:t>An online menu website for a restaurant using HTML and CSS. The website </a:t>
            </a:r>
            <a:r>
              <a:rPr lang="en-US" sz="2796" dirty="0" smtClean="0">
                <a:solidFill>
                  <a:srgbClr val="9B6543"/>
                </a:solidFill>
                <a:latin typeface="Open Sauce"/>
                <a:ea typeface="Open Sauce"/>
                <a:cs typeface="Open Sauce"/>
                <a:sym typeface="Open Sauce"/>
              </a:rPr>
              <a:t>will display </a:t>
            </a:r>
            <a:r>
              <a:rPr lang="en-US" sz="2796" dirty="0">
                <a:solidFill>
                  <a:srgbClr val="9B6543"/>
                </a:solidFill>
                <a:latin typeface="Open Sauce"/>
                <a:ea typeface="Open Sauce"/>
                <a:cs typeface="Open Sauce"/>
                <a:sym typeface="Open Sauce"/>
              </a:rPr>
              <a:t>a list of all the available dishes and their prices, and the dishes will be sorted</a:t>
            </a:r>
          </a:p>
          <a:p>
            <a:pPr algn="l">
              <a:lnSpc>
                <a:spcPts val="3915"/>
              </a:lnSpc>
            </a:pPr>
            <a:r>
              <a:rPr lang="en-US" sz="2796" dirty="0">
                <a:solidFill>
                  <a:srgbClr val="9B6543"/>
                </a:solidFill>
                <a:latin typeface="Open Sauce"/>
                <a:ea typeface="Open Sauce"/>
                <a:cs typeface="Open Sauce"/>
                <a:sym typeface="Open Sauce"/>
              </a:rPr>
              <a:t>according to different categories</a:t>
            </a:r>
            <a:r>
              <a:rPr lang="en-US" sz="2796" dirty="0" smtClean="0">
                <a:solidFill>
                  <a:srgbClr val="9B6543"/>
                </a:solidFill>
                <a:latin typeface="Open Sauce"/>
                <a:ea typeface="Open Sauce"/>
                <a:cs typeface="Open Sauce"/>
                <a:sym typeface="Open Sauce"/>
              </a:rPr>
              <a:t>.</a:t>
            </a:r>
          </a:p>
          <a:p>
            <a:pPr algn="l">
              <a:lnSpc>
                <a:spcPts val="3915"/>
              </a:lnSpc>
            </a:pPr>
            <a:endParaRPr lang="en-US" sz="2796" dirty="0" smtClean="0">
              <a:solidFill>
                <a:srgbClr val="9B6543"/>
              </a:solidFill>
              <a:latin typeface="Open Sauce"/>
              <a:ea typeface="Open Sauce"/>
              <a:cs typeface="Open Sauce"/>
              <a:sym typeface="Open Sauce"/>
            </a:endParaRPr>
          </a:p>
          <a:p>
            <a:pPr algn="l">
              <a:lnSpc>
                <a:spcPts val="3915"/>
              </a:lnSpc>
            </a:pPr>
            <a:r>
              <a:rPr lang="en-US" sz="2796" dirty="0" smtClean="0">
                <a:solidFill>
                  <a:srgbClr val="9B6543"/>
                </a:solidFill>
                <a:latin typeface="Open Sauce"/>
                <a:ea typeface="Open Sauce"/>
                <a:cs typeface="Open Sauce"/>
                <a:sym typeface="Open Sauce"/>
              </a:rPr>
              <a:t>A </a:t>
            </a:r>
            <a:r>
              <a:rPr lang="en-US" sz="2796" dirty="0">
                <a:solidFill>
                  <a:srgbClr val="9B6543"/>
                </a:solidFill>
                <a:latin typeface="Open Sauce"/>
                <a:ea typeface="Open Sauce"/>
                <a:cs typeface="Open Sauce"/>
                <a:sym typeface="Open Sauce"/>
              </a:rPr>
              <a:t>reservation form will allow customers to reserve </a:t>
            </a:r>
            <a:r>
              <a:rPr lang="en-US" sz="2796" dirty="0" smtClean="0">
                <a:solidFill>
                  <a:srgbClr val="9B6543"/>
                </a:solidFill>
                <a:latin typeface="Open Sauce"/>
                <a:ea typeface="Open Sauce"/>
                <a:cs typeface="Open Sauce"/>
                <a:sym typeface="Open Sauce"/>
              </a:rPr>
              <a:t>their orders </a:t>
            </a:r>
            <a:r>
              <a:rPr lang="en-US" sz="2796" dirty="0">
                <a:solidFill>
                  <a:srgbClr val="9B6543"/>
                </a:solidFill>
                <a:latin typeface="Open Sauce"/>
                <a:ea typeface="Open Sauce"/>
                <a:cs typeface="Open Sauce"/>
                <a:sym typeface="Open Sauce"/>
              </a:rPr>
              <a:t>through the website. Project aims to simplify </a:t>
            </a:r>
            <a:r>
              <a:rPr lang="en-US" sz="2796" dirty="0" smtClean="0">
                <a:solidFill>
                  <a:srgbClr val="9B6543"/>
                </a:solidFill>
                <a:latin typeface="Open Sauce"/>
                <a:ea typeface="Open Sauce"/>
                <a:cs typeface="Open Sauce"/>
                <a:sym typeface="Open Sauce"/>
              </a:rPr>
              <a:t>the restaurant </a:t>
            </a:r>
            <a:r>
              <a:rPr lang="en-US" sz="2796" dirty="0">
                <a:solidFill>
                  <a:srgbClr val="9B6543"/>
                </a:solidFill>
                <a:latin typeface="Open Sauce"/>
                <a:ea typeface="Open Sauce"/>
                <a:cs typeface="Open Sauce"/>
                <a:sym typeface="Open Sauce"/>
              </a:rPr>
              <a:t>customer </a:t>
            </a:r>
            <a:r>
              <a:rPr lang="en-US" sz="2796" dirty="0" smtClean="0">
                <a:solidFill>
                  <a:srgbClr val="9B6543"/>
                </a:solidFill>
                <a:latin typeface="Open Sauce"/>
                <a:ea typeface="Open Sauce"/>
                <a:cs typeface="Open Sauce"/>
                <a:sym typeface="Open Sauce"/>
              </a:rPr>
              <a:t>engagement process </a:t>
            </a:r>
            <a:r>
              <a:rPr lang="en-US" sz="2796" dirty="0">
                <a:solidFill>
                  <a:srgbClr val="9B6543"/>
                </a:solidFill>
                <a:latin typeface="Open Sauce"/>
                <a:ea typeface="Open Sauce"/>
                <a:cs typeface="Open Sauce"/>
                <a:sym typeface="Open Sauce"/>
              </a:rPr>
              <a:t>and save time for both the staff and customers by providing a smooth </a:t>
            </a:r>
            <a:r>
              <a:rPr lang="en-US" sz="2796" dirty="0" smtClean="0">
                <a:solidFill>
                  <a:srgbClr val="9B6543"/>
                </a:solidFill>
                <a:latin typeface="Open Sauce"/>
                <a:ea typeface="Open Sauce"/>
                <a:cs typeface="Open Sauce"/>
                <a:sym typeface="Open Sauce"/>
              </a:rPr>
              <a:t>reservation process </a:t>
            </a:r>
            <a:r>
              <a:rPr lang="en-US" sz="2796" dirty="0">
                <a:solidFill>
                  <a:srgbClr val="9B6543"/>
                </a:solidFill>
                <a:latin typeface="Open Sauce"/>
                <a:ea typeface="Open Sauce"/>
                <a:cs typeface="Open Sauce"/>
                <a:sym typeface="Open Sauce"/>
              </a:rPr>
              <a:t>and a menu. </a:t>
            </a:r>
          </a:p>
        </p:txBody>
      </p:sp>
      <p:sp>
        <p:nvSpPr>
          <p:cNvPr id="5" name="Freeform 5"/>
          <p:cNvSpPr/>
          <p:nvPr/>
        </p:nvSpPr>
        <p:spPr>
          <a:xfrm>
            <a:off x="1472986" y="354637"/>
            <a:ext cx="1386226" cy="1386226"/>
          </a:xfrm>
          <a:custGeom>
            <a:avLst/>
            <a:gdLst/>
            <a:ahLst/>
            <a:cxnLst/>
            <a:rect l="l" t="t" r="r" b="b"/>
            <a:pathLst>
              <a:path w="1386226" h="1386226">
                <a:moveTo>
                  <a:pt x="0" y="0"/>
                </a:moveTo>
                <a:lnTo>
                  <a:pt x="1386226" y="0"/>
                </a:lnTo>
                <a:lnTo>
                  <a:pt x="1386226" y="1386226"/>
                </a:lnTo>
                <a:lnTo>
                  <a:pt x="0" y="13862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flipH="1">
            <a:off x="0" y="6386982"/>
            <a:ext cx="5700605" cy="4114800"/>
          </a:xfrm>
          <a:custGeom>
            <a:avLst/>
            <a:gdLst/>
            <a:ahLst/>
            <a:cxnLst/>
            <a:rect l="l" t="t" r="r" b="b"/>
            <a:pathLst>
              <a:path w="5700605" h="4114800">
                <a:moveTo>
                  <a:pt x="5700605" y="0"/>
                </a:moveTo>
                <a:lnTo>
                  <a:pt x="0" y="0"/>
                </a:lnTo>
                <a:lnTo>
                  <a:pt x="0" y="4114800"/>
                </a:lnTo>
                <a:lnTo>
                  <a:pt x="5700605" y="4114800"/>
                </a:lnTo>
                <a:lnTo>
                  <a:pt x="5700605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5388951" y="629086"/>
            <a:ext cx="3261914" cy="4114800"/>
          </a:xfrm>
          <a:custGeom>
            <a:avLst/>
            <a:gdLst/>
            <a:ahLst/>
            <a:cxnLst/>
            <a:rect l="l" t="t" r="r" b="b"/>
            <a:pathLst>
              <a:path w="3261914" h="4114800">
                <a:moveTo>
                  <a:pt x="0" y="0"/>
                </a:moveTo>
                <a:lnTo>
                  <a:pt x="3261914" y="0"/>
                </a:lnTo>
                <a:lnTo>
                  <a:pt x="326191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3256282" y="5740610"/>
            <a:ext cx="6000151" cy="5407544"/>
          </a:xfrm>
          <a:custGeom>
            <a:avLst/>
            <a:gdLst/>
            <a:ahLst/>
            <a:cxnLst/>
            <a:rect l="l" t="t" r="r" b="b"/>
            <a:pathLst>
              <a:path w="6000151" h="5407544">
                <a:moveTo>
                  <a:pt x="0" y="0"/>
                </a:moveTo>
                <a:lnTo>
                  <a:pt x="6000151" y="0"/>
                </a:lnTo>
                <a:lnTo>
                  <a:pt x="6000151" y="5407544"/>
                </a:lnTo>
                <a:lnTo>
                  <a:pt x="0" y="540754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3419049" y="1412446"/>
            <a:ext cx="10563659" cy="13756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517"/>
              </a:lnSpc>
            </a:pPr>
            <a:r>
              <a:rPr lang="en-US" sz="9922" b="1" dirty="0">
                <a:solidFill>
                  <a:srgbClr val="9B6543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INTRODUCTION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DD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4573699">
            <a:off x="-336577" y="7240557"/>
            <a:ext cx="3730939" cy="4114800"/>
          </a:xfrm>
          <a:custGeom>
            <a:avLst/>
            <a:gdLst/>
            <a:ahLst/>
            <a:cxnLst/>
            <a:rect l="l" t="t" r="r" b="b"/>
            <a:pathLst>
              <a:path w="3730939" h="4114800">
                <a:moveTo>
                  <a:pt x="0" y="0"/>
                </a:moveTo>
                <a:lnTo>
                  <a:pt x="3730939" y="0"/>
                </a:lnTo>
                <a:lnTo>
                  <a:pt x="373093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979549" flipH="1">
            <a:off x="15393830" y="-686312"/>
            <a:ext cx="3730939" cy="4114800"/>
          </a:xfrm>
          <a:custGeom>
            <a:avLst/>
            <a:gdLst/>
            <a:ahLst/>
            <a:cxnLst/>
            <a:rect l="l" t="t" r="r" b="b"/>
            <a:pathLst>
              <a:path w="3730939" h="4114800">
                <a:moveTo>
                  <a:pt x="3730940" y="0"/>
                </a:moveTo>
                <a:lnTo>
                  <a:pt x="0" y="0"/>
                </a:lnTo>
                <a:lnTo>
                  <a:pt x="0" y="4114800"/>
                </a:lnTo>
                <a:lnTo>
                  <a:pt x="3730940" y="4114800"/>
                </a:lnTo>
                <a:lnTo>
                  <a:pt x="373094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314319" y="-494399"/>
            <a:ext cx="2686038" cy="4545603"/>
          </a:xfrm>
          <a:custGeom>
            <a:avLst/>
            <a:gdLst/>
            <a:ahLst/>
            <a:cxnLst/>
            <a:rect l="l" t="t" r="r" b="b"/>
            <a:pathLst>
              <a:path w="2686038" h="4545603">
                <a:moveTo>
                  <a:pt x="0" y="0"/>
                </a:moveTo>
                <a:lnTo>
                  <a:pt x="2686038" y="0"/>
                </a:lnTo>
                <a:lnTo>
                  <a:pt x="2686038" y="4545604"/>
                </a:lnTo>
                <a:lnTo>
                  <a:pt x="0" y="454560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7751329" y="3034606"/>
            <a:ext cx="9872734" cy="5652140"/>
          </a:xfrm>
          <a:custGeom>
            <a:avLst/>
            <a:gdLst/>
            <a:ahLst/>
            <a:cxnLst/>
            <a:rect l="l" t="t" r="r" b="b"/>
            <a:pathLst>
              <a:path w="9872734" h="5652140">
                <a:moveTo>
                  <a:pt x="0" y="0"/>
                </a:moveTo>
                <a:lnTo>
                  <a:pt x="9872733" y="0"/>
                </a:lnTo>
                <a:lnTo>
                  <a:pt x="9872733" y="5652141"/>
                </a:lnTo>
                <a:lnTo>
                  <a:pt x="0" y="565214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4922684" y="1014051"/>
            <a:ext cx="7421715" cy="12567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762"/>
              </a:lnSpc>
              <a:spcBef>
                <a:spcPct val="0"/>
              </a:spcBef>
            </a:pPr>
            <a:r>
              <a:rPr lang="en-US" sz="9209" b="1" dirty="0" smtClean="0">
                <a:solidFill>
                  <a:srgbClr val="7C5F48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HOMEPAGE</a:t>
            </a:r>
            <a:endParaRPr lang="en-US" sz="9209" b="1" dirty="0">
              <a:solidFill>
                <a:srgbClr val="7C5F48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459070" y="3688858"/>
            <a:ext cx="7024315" cy="39018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59"/>
              </a:lnSpc>
            </a:pPr>
            <a:r>
              <a:rPr lang="en-US" sz="3641" dirty="0">
                <a:solidFill>
                  <a:srgbClr val="7C5F48"/>
                </a:solidFill>
                <a:latin typeface="Alice"/>
                <a:ea typeface="Alice"/>
                <a:cs typeface="Alice"/>
                <a:sym typeface="Alice"/>
              </a:rPr>
              <a:t>•HEADER</a:t>
            </a:r>
          </a:p>
          <a:p>
            <a:pPr algn="ctr">
              <a:lnSpc>
                <a:spcPts val="3859"/>
              </a:lnSpc>
            </a:pPr>
            <a:endParaRPr lang="en-US" sz="3641" dirty="0">
              <a:solidFill>
                <a:srgbClr val="7C5F48"/>
              </a:solidFill>
              <a:latin typeface="Alice"/>
              <a:ea typeface="Alice"/>
              <a:cs typeface="Alice"/>
              <a:sym typeface="Alice"/>
            </a:endParaRPr>
          </a:p>
          <a:p>
            <a:pPr algn="ctr">
              <a:lnSpc>
                <a:spcPts val="3859"/>
              </a:lnSpc>
            </a:pPr>
            <a:r>
              <a:rPr lang="en-US" sz="3641" dirty="0">
                <a:solidFill>
                  <a:srgbClr val="7C5F48"/>
                </a:solidFill>
                <a:latin typeface="Alice"/>
                <a:ea typeface="Alice"/>
                <a:cs typeface="Alice"/>
                <a:sym typeface="Alice"/>
              </a:rPr>
              <a:t>•Background image</a:t>
            </a:r>
          </a:p>
          <a:p>
            <a:pPr algn="ctr">
              <a:lnSpc>
                <a:spcPts val="3859"/>
              </a:lnSpc>
            </a:pPr>
            <a:endParaRPr lang="en-US" sz="3641" dirty="0">
              <a:solidFill>
                <a:srgbClr val="7C5F48"/>
              </a:solidFill>
              <a:latin typeface="Alice"/>
              <a:ea typeface="Alice"/>
              <a:cs typeface="Alice"/>
              <a:sym typeface="Alice"/>
            </a:endParaRPr>
          </a:p>
          <a:p>
            <a:pPr algn="ctr">
              <a:lnSpc>
                <a:spcPts val="3859"/>
              </a:lnSpc>
            </a:pPr>
            <a:r>
              <a:rPr lang="en-US" sz="3641" dirty="0">
                <a:solidFill>
                  <a:srgbClr val="7C5F48"/>
                </a:solidFill>
                <a:latin typeface="Alice"/>
                <a:ea typeface="Alice"/>
                <a:cs typeface="Alice"/>
                <a:sym typeface="Alice"/>
              </a:rPr>
              <a:t>•2 buttons for form &amp; menu</a:t>
            </a:r>
          </a:p>
          <a:p>
            <a:pPr algn="ctr">
              <a:lnSpc>
                <a:spcPts val="3859"/>
              </a:lnSpc>
            </a:pPr>
            <a:r>
              <a:rPr lang="en-US" sz="3641" dirty="0">
                <a:solidFill>
                  <a:srgbClr val="7C5F48"/>
                </a:solidFill>
                <a:latin typeface="Alice"/>
                <a:ea typeface="Alice"/>
                <a:cs typeface="Alice"/>
                <a:sym typeface="Alice"/>
              </a:rPr>
              <a:t> </a:t>
            </a:r>
          </a:p>
          <a:p>
            <a:pPr algn="ctr">
              <a:lnSpc>
                <a:spcPts val="3859"/>
              </a:lnSpc>
            </a:pPr>
            <a:r>
              <a:rPr lang="en-US" sz="3641" dirty="0">
                <a:solidFill>
                  <a:srgbClr val="7C5F48"/>
                </a:solidFill>
                <a:latin typeface="Alice"/>
                <a:ea typeface="Alice"/>
                <a:cs typeface="Alice"/>
                <a:sym typeface="Alice"/>
              </a:rPr>
              <a:t>•Footer</a:t>
            </a:r>
          </a:p>
          <a:p>
            <a:pPr algn="ctr">
              <a:lnSpc>
                <a:spcPts val="3859"/>
              </a:lnSpc>
              <a:spcBef>
                <a:spcPct val="0"/>
              </a:spcBef>
            </a:pPr>
            <a:endParaRPr lang="en-US" sz="3641" dirty="0">
              <a:solidFill>
                <a:srgbClr val="7C5F48"/>
              </a:solidFill>
              <a:latin typeface="Alice"/>
              <a:ea typeface="Alice"/>
              <a:cs typeface="Alice"/>
              <a:sym typeface="Alice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DD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-1244898" y="-1488774"/>
            <a:ext cx="5216125" cy="6154720"/>
          </a:xfrm>
          <a:custGeom>
            <a:avLst/>
            <a:gdLst/>
            <a:ahLst/>
            <a:cxnLst/>
            <a:rect l="l" t="t" r="r" b="b"/>
            <a:pathLst>
              <a:path w="5216125" h="6154720">
                <a:moveTo>
                  <a:pt x="0" y="6154720"/>
                </a:moveTo>
                <a:lnTo>
                  <a:pt x="5216126" y="6154720"/>
                </a:lnTo>
                <a:lnTo>
                  <a:pt x="5216126" y="0"/>
                </a:lnTo>
                <a:lnTo>
                  <a:pt x="0" y="0"/>
                </a:lnTo>
                <a:lnTo>
                  <a:pt x="0" y="615472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13734269" y="6131293"/>
            <a:ext cx="5216125" cy="6154720"/>
          </a:xfrm>
          <a:custGeom>
            <a:avLst/>
            <a:gdLst/>
            <a:ahLst/>
            <a:cxnLst/>
            <a:rect l="l" t="t" r="r" b="b"/>
            <a:pathLst>
              <a:path w="5216125" h="6154720">
                <a:moveTo>
                  <a:pt x="5216125" y="0"/>
                </a:moveTo>
                <a:lnTo>
                  <a:pt x="0" y="0"/>
                </a:lnTo>
                <a:lnTo>
                  <a:pt x="0" y="6154720"/>
                </a:lnTo>
                <a:lnTo>
                  <a:pt x="5216125" y="6154720"/>
                </a:lnTo>
                <a:lnTo>
                  <a:pt x="5216125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0" y="7276798"/>
            <a:ext cx="2887722" cy="4601947"/>
          </a:xfrm>
          <a:custGeom>
            <a:avLst/>
            <a:gdLst/>
            <a:ahLst/>
            <a:cxnLst/>
            <a:rect l="l" t="t" r="r" b="b"/>
            <a:pathLst>
              <a:path w="2887722" h="4601947">
                <a:moveTo>
                  <a:pt x="0" y="0"/>
                </a:moveTo>
                <a:lnTo>
                  <a:pt x="2887722" y="0"/>
                </a:lnTo>
                <a:lnTo>
                  <a:pt x="2887722" y="4601948"/>
                </a:lnTo>
                <a:lnTo>
                  <a:pt x="0" y="46019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H="1" flipV="1">
            <a:off x="16062672" y="-1351049"/>
            <a:ext cx="2887722" cy="4601947"/>
          </a:xfrm>
          <a:custGeom>
            <a:avLst/>
            <a:gdLst/>
            <a:ahLst/>
            <a:cxnLst/>
            <a:rect l="l" t="t" r="r" b="b"/>
            <a:pathLst>
              <a:path w="2887722" h="4601947">
                <a:moveTo>
                  <a:pt x="2887722" y="4601947"/>
                </a:moveTo>
                <a:lnTo>
                  <a:pt x="0" y="4601947"/>
                </a:lnTo>
                <a:lnTo>
                  <a:pt x="0" y="0"/>
                </a:lnTo>
                <a:lnTo>
                  <a:pt x="2887722" y="0"/>
                </a:lnTo>
                <a:lnTo>
                  <a:pt x="2887722" y="4601947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7064202" y="-542822"/>
            <a:ext cx="7315200" cy="1492746"/>
          </a:xfrm>
          <a:custGeom>
            <a:avLst/>
            <a:gdLst/>
            <a:ahLst/>
            <a:cxnLst/>
            <a:rect l="l" t="t" r="r" b="b"/>
            <a:pathLst>
              <a:path w="7315200" h="1492746">
                <a:moveTo>
                  <a:pt x="0" y="0"/>
                </a:moveTo>
                <a:lnTo>
                  <a:pt x="7315200" y="0"/>
                </a:lnTo>
                <a:lnTo>
                  <a:pt x="7315200" y="1492746"/>
                </a:lnTo>
                <a:lnTo>
                  <a:pt x="0" y="149274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4053487" y="9577772"/>
            <a:ext cx="7315200" cy="1492746"/>
          </a:xfrm>
          <a:custGeom>
            <a:avLst/>
            <a:gdLst/>
            <a:ahLst/>
            <a:cxnLst/>
            <a:rect l="l" t="t" r="r" b="b"/>
            <a:pathLst>
              <a:path w="7315200" h="1492746">
                <a:moveTo>
                  <a:pt x="0" y="0"/>
                </a:moveTo>
                <a:lnTo>
                  <a:pt x="7315200" y="0"/>
                </a:lnTo>
                <a:lnTo>
                  <a:pt x="7315200" y="1492747"/>
                </a:lnTo>
                <a:lnTo>
                  <a:pt x="0" y="14927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4573699">
            <a:off x="-336577" y="7240557"/>
            <a:ext cx="3730939" cy="4114800"/>
          </a:xfrm>
          <a:custGeom>
            <a:avLst/>
            <a:gdLst/>
            <a:ahLst/>
            <a:cxnLst/>
            <a:rect l="l" t="t" r="r" b="b"/>
            <a:pathLst>
              <a:path w="3730939" h="4114800">
                <a:moveTo>
                  <a:pt x="0" y="0"/>
                </a:moveTo>
                <a:lnTo>
                  <a:pt x="3730939" y="0"/>
                </a:lnTo>
                <a:lnTo>
                  <a:pt x="373093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979549" flipH="1">
            <a:off x="15393830" y="-686312"/>
            <a:ext cx="3730939" cy="4114800"/>
          </a:xfrm>
          <a:custGeom>
            <a:avLst/>
            <a:gdLst/>
            <a:ahLst/>
            <a:cxnLst/>
            <a:rect l="l" t="t" r="r" b="b"/>
            <a:pathLst>
              <a:path w="3730939" h="4114800">
                <a:moveTo>
                  <a:pt x="3730940" y="0"/>
                </a:moveTo>
                <a:lnTo>
                  <a:pt x="0" y="0"/>
                </a:lnTo>
                <a:lnTo>
                  <a:pt x="0" y="4114800"/>
                </a:lnTo>
                <a:lnTo>
                  <a:pt x="3730940" y="4114800"/>
                </a:lnTo>
                <a:lnTo>
                  <a:pt x="373094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-1157900" y="-901714"/>
            <a:ext cx="2686038" cy="4545603"/>
          </a:xfrm>
          <a:custGeom>
            <a:avLst/>
            <a:gdLst/>
            <a:ahLst/>
            <a:cxnLst/>
            <a:rect l="l" t="t" r="r" b="b"/>
            <a:pathLst>
              <a:path w="2686038" h="4545603">
                <a:moveTo>
                  <a:pt x="0" y="0"/>
                </a:moveTo>
                <a:lnTo>
                  <a:pt x="2686038" y="0"/>
                </a:lnTo>
                <a:lnTo>
                  <a:pt x="2686038" y="4545603"/>
                </a:lnTo>
                <a:lnTo>
                  <a:pt x="0" y="454560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6986741" y="2419018"/>
            <a:ext cx="11301259" cy="6145060"/>
          </a:xfrm>
          <a:custGeom>
            <a:avLst/>
            <a:gdLst/>
            <a:ahLst/>
            <a:cxnLst/>
            <a:rect l="l" t="t" r="r" b="b"/>
            <a:pathLst>
              <a:path w="11301259" h="6145060">
                <a:moveTo>
                  <a:pt x="0" y="0"/>
                </a:moveTo>
                <a:lnTo>
                  <a:pt x="11301259" y="0"/>
                </a:lnTo>
                <a:lnTo>
                  <a:pt x="11301259" y="6145060"/>
                </a:lnTo>
                <a:lnTo>
                  <a:pt x="0" y="614506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6616288" y="1014051"/>
            <a:ext cx="3557859" cy="12728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62"/>
              </a:lnSpc>
              <a:spcBef>
                <a:spcPct val="0"/>
              </a:spcBef>
            </a:pPr>
            <a:r>
              <a:rPr lang="en-US" sz="9209" b="1">
                <a:solidFill>
                  <a:srgbClr val="7C5F48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MENU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85119" y="2447593"/>
            <a:ext cx="6559451" cy="62982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42"/>
              </a:lnSpc>
            </a:pPr>
            <a:r>
              <a:rPr lang="en-US" sz="3341" dirty="0">
                <a:solidFill>
                  <a:srgbClr val="7C5F48"/>
                </a:solidFill>
                <a:latin typeface="Alice"/>
                <a:ea typeface="Alice"/>
                <a:cs typeface="Alice"/>
                <a:sym typeface="Alice"/>
              </a:rPr>
              <a:t>•HEADER </a:t>
            </a:r>
          </a:p>
          <a:p>
            <a:pPr algn="ctr">
              <a:lnSpc>
                <a:spcPts val="3542"/>
              </a:lnSpc>
            </a:pPr>
            <a:endParaRPr lang="en-US" sz="3341" dirty="0">
              <a:solidFill>
                <a:srgbClr val="7C5F48"/>
              </a:solidFill>
              <a:latin typeface="Alice"/>
              <a:ea typeface="Alice"/>
              <a:cs typeface="Alice"/>
              <a:sym typeface="Alice"/>
            </a:endParaRPr>
          </a:p>
          <a:p>
            <a:pPr algn="ctr">
              <a:lnSpc>
                <a:spcPts val="3542"/>
              </a:lnSpc>
            </a:pPr>
            <a:r>
              <a:rPr lang="en-US" sz="3341" dirty="0">
                <a:solidFill>
                  <a:srgbClr val="7C5F48"/>
                </a:solidFill>
                <a:latin typeface="Alice"/>
                <a:ea typeface="Alice"/>
                <a:cs typeface="Alice"/>
                <a:sym typeface="Alice"/>
              </a:rPr>
              <a:t>•Background color</a:t>
            </a:r>
          </a:p>
          <a:p>
            <a:pPr algn="ctr">
              <a:lnSpc>
                <a:spcPts val="3542"/>
              </a:lnSpc>
            </a:pPr>
            <a:endParaRPr lang="en-US" sz="3341" dirty="0">
              <a:solidFill>
                <a:srgbClr val="7C5F48"/>
              </a:solidFill>
              <a:latin typeface="Alice"/>
              <a:ea typeface="Alice"/>
              <a:cs typeface="Alice"/>
              <a:sym typeface="Alice"/>
            </a:endParaRPr>
          </a:p>
          <a:p>
            <a:pPr algn="ctr">
              <a:lnSpc>
                <a:spcPts val="3542"/>
              </a:lnSpc>
            </a:pPr>
            <a:r>
              <a:rPr lang="en-US" sz="3341" dirty="0">
                <a:solidFill>
                  <a:srgbClr val="7C5F48"/>
                </a:solidFill>
                <a:latin typeface="Alice"/>
                <a:ea typeface="Alice"/>
                <a:cs typeface="Alice"/>
                <a:sym typeface="Alice"/>
              </a:rPr>
              <a:t>•Each menu section heading</a:t>
            </a:r>
          </a:p>
          <a:p>
            <a:pPr algn="ctr">
              <a:lnSpc>
                <a:spcPts val="3542"/>
              </a:lnSpc>
            </a:pPr>
            <a:endParaRPr lang="en-US" sz="3341" dirty="0">
              <a:solidFill>
                <a:srgbClr val="7C5F48"/>
              </a:solidFill>
              <a:latin typeface="Alice"/>
              <a:ea typeface="Alice"/>
              <a:cs typeface="Alice"/>
              <a:sym typeface="Alice"/>
            </a:endParaRPr>
          </a:p>
          <a:p>
            <a:pPr algn="ctr">
              <a:lnSpc>
                <a:spcPts val="3542"/>
              </a:lnSpc>
            </a:pPr>
            <a:r>
              <a:rPr lang="en-US" sz="3341" dirty="0">
                <a:solidFill>
                  <a:srgbClr val="7C5F48"/>
                </a:solidFill>
                <a:latin typeface="Alice"/>
                <a:ea typeface="Alice"/>
                <a:cs typeface="Alice"/>
                <a:sym typeface="Alice"/>
              </a:rPr>
              <a:t>•Name and price of </a:t>
            </a:r>
          </a:p>
          <a:p>
            <a:pPr algn="ctr">
              <a:lnSpc>
                <a:spcPts val="3542"/>
              </a:lnSpc>
            </a:pPr>
            <a:r>
              <a:rPr lang="en-US" sz="3341" dirty="0">
                <a:solidFill>
                  <a:srgbClr val="7C5F48"/>
                </a:solidFill>
                <a:latin typeface="Alice"/>
                <a:ea typeface="Alice"/>
                <a:cs typeface="Alice"/>
                <a:sym typeface="Alice"/>
              </a:rPr>
              <a:t>each menu item</a:t>
            </a:r>
          </a:p>
          <a:p>
            <a:pPr algn="ctr">
              <a:lnSpc>
                <a:spcPts val="3542"/>
              </a:lnSpc>
            </a:pPr>
            <a:endParaRPr lang="en-US" sz="3341" dirty="0">
              <a:solidFill>
                <a:srgbClr val="7C5F48"/>
              </a:solidFill>
              <a:latin typeface="Alice"/>
              <a:ea typeface="Alice"/>
              <a:cs typeface="Alice"/>
              <a:sym typeface="Alice"/>
            </a:endParaRPr>
          </a:p>
          <a:p>
            <a:pPr algn="ctr">
              <a:lnSpc>
                <a:spcPts val="3542"/>
              </a:lnSpc>
            </a:pPr>
            <a:r>
              <a:rPr lang="en-US" sz="3341" dirty="0">
                <a:solidFill>
                  <a:srgbClr val="7C5F48"/>
                </a:solidFill>
                <a:latin typeface="Alice"/>
                <a:ea typeface="Alice"/>
                <a:cs typeface="Alice"/>
                <a:sym typeface="Alice"/>
              </a:rPr>
              <a:t>•Image for each menu item</a:t>
            </a:r>
          </a:p>
          <a:p>
            <a:pPr algn="ctr">
              <a:lnSpc>
                <a:spcPts val="3542"/>
              </a:lnSpc>
            </a:pPr>
            <a:endParaRPr lang="en-US" sz="3341" dirty="0">
              <a:solidFill>
                <a:srgbClr val="7C5F48"/>
              </a:solidFill>
              <a:latin typeface="Alice"/>
              <a:ea typeface="Alice"/>
              <a:cs typeface="Alice"/>
              <a:sym typeface="Alice"/>
            </a:endParaRPr>
          </a:p>
          <a:p>
            <a:pPr algn="ctr">
              <a:lnSpc>
                <a:spcPts val="3542"/>
              </a:lnSpc>
            </a:pPr>
            <a:r>
              <a:rPr lang="en-US" sz="3341" dirty="0">
                <a:solidFill>
                  <a:srgbClr val="7C5F48"/>
                </a:solidFill>
                <a:latin typeface="Alice"/>
                <a:ea typeface="Alice"/>
                <a:cs typeface="Alice"/>
                <a:sym typeface="Alice"/>
              </a:rPr>
              <a:t>•Footer</a:t>
            </a:r>
          </a:p>
          <a:p>
            <a:pPr algn="ctr">
              <a:lnSpc>
                <a:spcPts val="3542"/>
              </a:lnSpc>
            </a:pPr>
            <a:endParaRPr lang="en-US" sz="3341" dirty="0">
              <a:solidFill>
                <a:srgbClr val="7C5F48"/>
              </a:solidFill>
              <a:latin typeface="Alice"/>
              <a:ea typeface="Alice"/>
              <a:cs typeface="Alice"/>
              <a:sym typeface="Alice"/>
            </a:endParaRPr>
          </a:p>
          <a:p>
            <a:pPr algn="ctr">
              <a:lnSpc>
                <a:spcPts val="3542"/>
              </a:lnSpc>
              <a:spcBef>
                <a:spcPct val="0"/>
              </a:spcBef>
            </a:pPr>
            <a:endParaRPr lang="en-US" sz="3341" dirty="0">
              <a:solidFill>
                <a:srgbClr val="7C5F48"/>
              </a:solidFill>
              <a:latin typeface="Alice"/>
              <a:ea typeface="Alice"/>
              <a:cs typeface="Alice"/>
              <a:sym typeface="Alice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DD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-2608063" y="-572271"/>
            <a:ext cx="5216125" cy="6154720"/>
          </a:xfrm>
          <a:custGeom>
            <a:avLst/>
            <a:gdLst/>
            <a:ahLst/>
            <a:cxnLst/>
            <a:rect l="l" t="t" r="r" b="b"/>
            <a:pathLst>
              <a:path w="5216125" h="6154720">
                <a:moveTo>
                  <a:pt x="0" y="6154720"/>
                </a:moveTo>
                <a:lnTo>
                  <a:pt x="5216126" y="6154720"/>
                </a:lnTo>
                <a:lnTo>
                  <a:pt x="5216126" y="0"/>
                </a:lnTo>
                <a:lnTo>
                  <a:pt x="0" y="0"/>
                </a:lnTo>
                <a:lnTo>
                  <a:pt x="0" y="615472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13734269" y="6131293"/>
            <a:ext cx="5216125" cy="6154720"/>
          </a:xfrm>
          <a:custGeom>
            <a:avLst/>
            <a:gdLst/>
            <a:ahLst/>
            <a:cxnLst/>
            <a:rect l="l" t="t" r="r" b="b"/>
            <a:pathLst>
              <a:path w="5216125" h="6154720">
                <a:moveTo>
                  <a:pt x="5216125" y="0"/>
                </a:moveTo>
                <a:lnTo>
                  <a:pt x="0" y="0"/>
                </a:lnTo>
                <a:lnTo>
                  <a:pt x="0" y="6154720"/>
                </a:lnTo>
                <a:lnTo>
                  <a:pt x="5216125" y="6154720"/>
                </a:lnTo>
                <a:lnTo>
                  <a:pt x="5216125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415161" y="7684065"/>
            <a:ext cx="2887722" cy="4601947"/>
          </a:xfrm>
          <a:custGeom>
            <a:avLst/>
            <a:gdLst/>
            <a:ahLst/>
            <a:cxnLst/>
            <a:rect l="l" t="t" r="r" b="b"/>
            <a:pathLst>
              <a:path w="2887722" h="4601947">
                <a:moveTo>
                  <a:pt x="0" y="0"/>
                </a:moveTo>
                <a:lnTo>
                  <a:pt x="2887722" y="0"/>
                </a:lnTo>
                <a:lnTo>
                  <a:pt x="2887722" y="4601948"/>
                </a:lnTo>
                <a:lnTo>
                  <a:pt x="0" y="46019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H="1" flipV="1">
            <a:off x="16062672" y="-1351049"/>
            <a:ext cx="2887722" cy="4601947"/>
          </a:xfrm>
          <a:custGeom>
            <a:avLst/>
            <a:gdLst/>
            <a:ahLst/>
            <a:cxnLst/>
            <a:rect l="l" t="t" r="r" b="b"/>
            <a:pathLst>
              <a:path w="2887722" h="4601947">
                <a:moveTo>
                  <a:pt x="2887722" y="4601947"/>
                </a:moveTo>
                <a:lnTo>
                  <a:pt x="0" y="4601947"/>
                </a:lnTo>
                <a:lnTo>
                  <a:pt x="0" y="0"/>
                </a:lnTo>
                <a:lnTo>
                  <a:pt x="2887722" y="0"/>
                </a:lnTo>
                <a:lnTo>
                  <a:pt x="2887722" y="4601947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4053487" y="9577772"/>
            <a:ext cx="7315200" cy="1492746"/>
          </a:xfrm>
          <a:custGeom>
            <a:avLst/>
            <a:gdLst/>
            <a:ahLst/>
            <a:cxnLst/>
            <a:rect l="l" t="t" r="r" b="b"/>
            <a:pathLst>
              <a:path w="7315200" h="1492746">
                <a:moveTo>
                  <a:pt x="0" y="0"/>
                </a:moveTo>
                <a:lnTo>
                  <a:pt x="7315200" y="0"/>
                </a:lnTo>
                <a:lnTo>
                  <a:pt x="7315200" y="1492747"/>
                </a:lnTo>
                <a:lnTo>
                  <a:pt x="0" y="14927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4573699">
            <a:off x="-836770" y="7751761"/>
            <a:ext cx="3730939" cy="4114800"/>
          </a:xfrm>
          <a:custGeom>
            <a:avLst/>
            <a:gdLst/>
            <a:ahLst/>
            <a:cxnLst/>
            <a:rect l="l" t="t" r="r" b="b"/>
            <a:pathLst>
              <a:path w="3730939" h="4114800">
                <a:moveTo>
                  <a:pt x="0" y="0"/>
                </a:moveTo>
                <a:lnTo>
                  <a:pt x="3730940" y="0"/>
                </a:lnTo>
                <a:lnTo>
                  <a:pt x="373094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979549" flipH="1">
            <a:off x="15393830" y="-686312"/>
            <a:ext cx="3730939" cy="4114800"/>
          </a:xfrm>
          <a:custGeom>
            <a:avLst/>
            <a:gdLst/>
            <a:ahLst/>
            <a:cxnLst/>
            <a:rect l="l" t="t" r="r" b="b"/>
            <a:pathLst>
              <a:path w="3730939" h="4114800">
                <a:moveTo>
                  <a:pt x="3730940" y="0"/>
                </a:moveTo>
                <a:lnTo>
                  <a:pt x="0" y="0"/>
                </a:lnTo>
                <a:lnTo>
                  <a:pt x="0" y="4114800"/>
                </a:lnTo>
                <a:lnTo>
                  <a:pt x="3730940" y="4114800"/>
                </a:lnTo>
                <a:lnTo>
                  <a:pt x="373094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-1157900" y="-901714"/>
            <a:ext cx="2686038" cy="4545603"/>
          </a:xfrm>
          <a:custGeom>
            <a:avLst/>
            <a:gdLst/>
            <a:ahLst/>
            <a:cxnLst/>
            <a:rect l="l" t="t" r="r" b="b"/>
            <a:pathLst>
              <a:path w="2686038" h="4545603">
                <a:moveTo>
                  <a:pt x="0" y="0"/>
                </a:moveTo>
                <a:lnTo>
                  <a:pt x="2686038" y="0"/>
                </a:lnTo>
                <a:lnTo>
                  <a:pt x="2686038" y="4545603"/>
                </a:lnTo>
                <a:lnTo>
                  <a:pt x="0" y="454560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6744570" y="2887708"/>
            <a:ext cx="11301259" cy="5650629"/>
          </a:xfrm>
          <a:custGeom>
            <a:avLst/>
            <a:gdLst/>
            <a:ahLst/>
            <a:cxnLst/>
            <a:rect l="l" t="t" r="r" b="b"/>
            <a:pathLst>
              <a:path w="11301259" h="5650629">
                <a:moveTo>
                  <a:pt x="0" y="0"/>
                </a:moveTo>
                <a:lnTo>
                  <a:pt x="11301259" y="0"/>
                </a:lnTo>
                <a:lnTo>
                  <a:pt x="11301259" y="5650629"/>
                </a:lnTo>
                <a:lnTo>
                  <a:pt x="0" y="565062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2608062" y="949924"/>
            <a:ext cx="13158291" cy="25058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762"/>
              </a:lnSpc>
            </a:pPr>
            <a:r>
              <a:rPr lang="en-US" sz="9209" b="1" dirty="0">
                <a:solidFill>
                  <a:srgbClr val="7C5F48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RESERVATION FORM</a:t>
            </a:r>
          </a:p>
          <a:p>
            <a:pPr algn="ctr">
              <a:lnSpc>
                <a:spcPts val="9762"/>
              </a:lnSpc>
              <a:spcBef>
                <a:spcPct val="0"/>
              </a:spcBef>
            </a:pPr>
            <a:endParaRPr lang="en-US" sz="9209" b="1" dirty="0">
              <a:solidFill>
                <a:srgbClr val="7C5F48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260894" y="2935333"/>
            <a:ext cx="4829770" cy="57303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53"/>
              </a:lnSpc>
            </a:pPr>
            <a:r>
              <a:rPr lang="en-US" sz="3541" dirty="0">
                <a:solidFill>
                  <a:srgbClr val="7C5F48"/>
                </a:solidFill>
                <a:latin typeface="Alice"/>
                <a:ea typeface="Alice"/>
                <a:cs typeface="Alice"/>
                <a:sym typeface="Alice"/>
              </a:rPr>
              <a:t>•HEADER </a:t>
            </a:r>
          </a:p>
          <a:p>
            <a:pPr algn="ctr">
              <a:lnSpc>
                <a:spcPts val="3753"/>
              </a:lnSpc>
            </a:pPr>
            <a:endParaRPr lang="en-US" sz="3541" dirty="0">
              <a:solidFill>
                <a:srgbClr val="7C5F48"/>
              </a:solidFill>
              <a:latin typeface="Alice"/>
              <a:ea typeface="Alice"/>
              <a:cs typeface="Alice"/>
              <a:sym typeface="Alice"/>
            </a:endParaRPr>
          </a:p>
          <a:p>
            <a:pPr algn="ctr">
              <a:lnSpc>
                <a:spcPts val="3753"/>
              </a:lnSpc>
            </a:pPr>
            <a:r>
              <a:rPr lang="en-US" sz="3541" dirty="0">
                <a:solidFill>
                  <a:srgbClr val="7C5F48"/>
                </a:solidFill>
                <a:latin typeface="Alice"/>
                <a:ea typeface="Alice"/>
                <a:cs typeface="Alice"/>
                <a:sym typeface="Alice"/>
              </a:rPr>
              <a:t>•Background image</a:t>
            </a:r>
          </a:p>
          <a:p>
            <a:pPr algn="ctr">
              <a:lnSpc>
                <a:spcPts val="3753"/>
              </a:lnSpc>
            </a:pPr>
            <a:endParaRPr lang="en-US" sz="3541" dirty="0">
              <a:solidFill>
                <a:srgbClr val="7C5F48"/>
              </a:solidFill>
              <a:latin typeface="Alice"/>
              <a:ea typeface="Alice"/>
              <a:cs typeface="Alice"/>
              <a:sym typeface="Alice"/>
            </a:endParaRPr>
          </a:p>
          <a:p>
            <a:pPr algn="ctr">
              <a:lnSpc>
                <a:spcPts val="3753"/>
              </a:lnSpc>
            </a:pPr>
            <a:r>
              <a:rPr lang="en-US" sz="3541" dirty="0">
                <a:solidFill>
                  <a:srgbClr val="7C5F48"/>
                </a:solidFill>
                <a:latin typeface="Alice"/>
                <a:ea typeface="Alice"/>
                <a:cs typeface="Alice"/>
                <a:sym typeface="Alice"/>
              </a:rPr>
              <a:t>•Label column</a:t>
            </a:r>
          </a:p>
          <a:p>
            <a:pPr algn="ctr">
              <a:lnSpc>
                <a:spcPts val="3753"/>
              </a:lnSpc>
            </a:pPr>
            <a:endParaRPr lang="en-US" sz="3541" dirty="0">
              <a:solidFill>
                <a:srgbClr val="7C5F48"/>
              </a:solidFill>
              <a:latin typeface="Alice"/>
              <a:ea typeface="Alice"/>
              <a:cs typeface="Alice"/>
              <a:sym typeface="Alice"/>
            </a:endParaRPr>
          </a:p>
          <a:p>
            <a:pPr algn="ctr">
              <a:lnSpc>
                <a:spcPts val="3753"/>
              </a:lnSpc>
            </a:pPr>
            <a:r>
              <a:rPr lang="en-US" sz="3541" dirty="0">
                <a:solidFill>
                  <a:srgbClr val="7C5F48"/>
                </a:solidFill>
                <a:latin typeface="Alice"/>
                <a:ea typeface="Alice"/>
                <a:cs typeface="Alice"/>
                <a:sym typeface="Alice"/>
              </a:rPr>
              <a:t>•Input column</a:t>
            </a:r>
          </a:p>
          <a:p>
            <a:pPr algn="ctr">
              <a:lnSpc>
                <a:spcPts val="3753"/>
              </a:lnSpc>
            </a:pPr>
            <a:endParaRPr lang="en-US" sz="3541" dirty="0">
              <a:solidFill>
                <a:srgbClr val="7C5F48"/>
              </a:solidFill>
              <a:latin typeface="Alice"/>
              <a:ea typeface="Alice"/>
              <a:cs typeface="Alice"/>
              <a:sym typeface="Alice"/>
            </a:endParaRPr>
          </a:p>
          <a:p>
            <a:pPr algn="ctr">
              <a:lnSpc>
                <a:spcPts val="3753"/>
              </a:lnSpc>
            </a:pPr>
            <a:r>
              <a:rPr lang="en-US" sz="3541" dirty="0">
                <a:solidFill>
                  <a:srgbClr val="7C5F48"/>
                </a:solidFill>
                <a:latin typeface="Alice"/>
                <a:ea typeface="Alice"/>
                <a:cs typeface="Alice"/>
                <a:sym typeface="Alice"/>
              </a:rPr>
              <a:t>•Submit button</a:t>
            </a:r>
          </a:p>
          <a:p>
            <a:pPr algn="ctr">
              <a:lnSpc>
                <a:spcPts val="3753"/>
              </a:lnSpc>
            </a:pPr>
            <a:endParaRPr lang="en-US" sz="3541" dirty="0">
              <a:solidFill>
                <a:srgbClr val="7C5F48"/>
              </a:solidFill>
              <a:latin typeface="Alice"/>
              <a:ea typeface="Alice"/>
              <a:cs typeface="Alice"/>
              <a:sym typeface="Alice"/>
            </a:endParaRPr>
          </a:p>
          <a:p>
            <a:pPr algn="ctr">
              <a:lnSpc>
                <a:spcPts val="3753"/>
              </a:lnSpc>
            </a:pPr>
            <a:r>
              <a:rPr lang="en-US" sz="3541" dirty="0">
                <a:solidFill>
                  <a:srgbClr val="7C5F48"/>
                </a:solidFill>
                <a:latin typeface="Alice"/>
                <a:ea typeface="Alice"/>
                <a:cs typeface="Alice"/>
                <a:sym typeface="Alice"/>
              </a:rPr>
              <a:t>•Footer</a:t>
            </a:r>
          </a:p>
          <a:p>
            <a:pPr algn="ctr">
              <a:lnSpc>
                <a:spcPts val="3753"/>
              </a:lnSpc>
              <a:spcBef>
                <a:spcPct val="0"/>
              </a:spcBef>
            </a:pPr>
            <a:endParaRPr lang="en-US" sz="3541" dirty="0">
              <a:solidFill>
                <a:srgbClr val="7C5F48"/>
              </a:solidFill>
              <a:latin typeface="Alice"/>
              <a:ea typeface="Alice"/>
              <a:cs typeface="Alice"/>
              <a:sym typeface="Alice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DD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-2608063" y="-572271"/>
            <a:ext cx="5216125" cy="6154720"/>
          </a:xfrm>
          <a:custGeom>
            <a:avLst/>
            <a:gdLst/>
            <a:ahLst/>
            <a:cxnLst/>
            <a:rect l="l" t="t" r="r" b="b"/>
            <a:pathLst>
              <a:path w="5216125" h="6154720">
                <a:moveTo>
                  <a:pt x="0" y="6154720"/>
                </a:moveTo>
                <a:lnTo>
                  <a:pt x="5216126" y="6154720"/>
                </a:lnTo>
                <a:lnTo>
                  <a:pt x="5216126" y="0"/>
                </a:lnTo>
                <a:lnTo>
                  <a:pt x="0" y="0"/>
                </a:lnTo>
                <a:lnTo>
                  <a:pt x="0" y="615472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13734269" y="6131293"/>
            <a:ext cx="5216125" cy="6154720"/>
          </a:xfrm>
          <a:custGeom>
            <a:avLst/>
            <a:gdLst/>
            <a:ahLst/>
            <a:cxnLst/>
            <a:rect l="l" t="t" r="r" b="b"/>
            <a:pathLst>
              <a:path w="5216125" h="6154720">
                <a:moveTo>
                  <a:pt x="5216125" y="0"/>
                </a:moveTo>
                <a:lnTo>
                  <a:pt x="0" y="0"/>
                </a:lnTo>
                <a:lnTo>
                  <a:pt x="0" y="6154720"/>
                </a:lnTo>
                <a:lnTo>
                  <a:pt x="5216125" y="6154720"/>
                </a:lnTo>
                <a:lnTo>
                  <a:pt x="5216125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415161" y="7684065"/>
            <a:ext cx="2887722" cy="4601947"/>
          </a:xfrm>
          <a:custGeom>
            <a:avLst/>
            <a:gdLst/>
            <a:ahLst/>
            <a:cxnLst/>
            <a:rect l="l" t="t" r="r" b="b"/>
            <a:pathLst>
              <a:path w="2887722" h="4601947">
                <a:moveTo>
                  <a:pt x="0" y="0"/>
                </a:moveTo>
                <a:lnTo>
                  <a:pt x="2887722" y="0"/>
                </a:lnTo>
                <a:lnTo>
                  <a:pt x="2887722" y="4601948"/>
                </a:lnTo>
                <a:lnTo>
                  <a:pt x="0" y="46019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H="1" flipV="1">
            <a:off x="16062672" y="-1351049"/>
            <a:ext cx="2887722" cy="4601947"/>
          </a:xfrm>
          <a:custGeom>
            <a:avLst/>
            <a:gdLst/>
            <a:ahLst/>
            <a:cxnLst/>
            <a:rect l="l" t="t" r="r" b="b"/>
            <a:pathLst>
              <a:path w="2887722" h="4601947">
                <a:moveTo>
                  <a:pt x="2887722" y="4601947"/>
                </a:moveTo>
                <a:lnTo>
                  <a:pt x="0" y="4601947"/>
                </a:lnTo>
                <a:lnTo>
                  <a:pt x="0" y="0"/>
                </a:lnTo>
                <a:lnTo>
                  <a:pt x="2887722" y="0"/>
                </a:lnTo>
                <a:lnTo>
                  <a:pt x="2887722" y="4601947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4053487" y="9577772"/>
            <a:ext cx="7315200" cy="1492746"/>
          </a:xfrm>
          <a:custGeom>
            <a:avLst/>
            <a:gdLst/>
            <a:ahLst/>
            <a:cxnLst/>
            <a:rect l="l" t="t" r="r" b="b"/>
            <a:pathLst>
              <a:path w="7315200" h="1492746">
                <a:moveTo>
                  <a:pt x="0" y="0"/>
                </a:moveTo>
                <a:lnTo>
                  <a:pt x="7315200" y="0"/>
                </a:lnTo>
                <a:lnTo>
                  <a:pt x="7315200" y="1492747"/>
                </a:lnTo>
                <a:lnTo>
                  <a:pt x="0" y="14927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4573699">
            <a:off x="-836770" y="7751761"/>
            <a:ext cx="3730939" cy="4114800"/>
          </a:xfrm>
          <a:custGeom>
            <a:avLst/>
            <a:gdLst/>
            <a:ahLst/>
            <a:cxnLst/>
            <a:rect l="l" t="t" r="r" b="b"/>
            <a:pathLst>
              <a:path w="3730939" h="4114800">
                <a:moveTo>
                  <a:pt x="0" y="0"/>
                </a:moveTo>
                <a:lnTo>
                  <a:pt x="3730940" y="0"/>
                </a:lnTo>
                <a:lnTo>
                  <a:pt x="373094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979549" flipH="1">
            <a:off x="15393830" y="-686312"/>
            <a:ext cx="3730939" cy="4114800"/>
          </a:xfrm>
          <a:custGeom>
            <a:avLst/>
            <a:gdLst/>
            <a:ahLst/>
            <a:cxnLst/>
            <a:rect l="l" t="t" r="r" b="b"/>
            <a:pathLst>
              <a:path w="3730939" h="4114800">
                <a:moveTo>
                  <a:pt x="3730940" y="0"/>
                </a:moveTo>
                <a:lnTo>
                  <a:pt x="0" y="0"/>
                </a:lnTo>
                <a:lnTo>
                  <a:pt x="0" y="4114800"/>
                </a:lnTo>
                <a:lnTo>
                  <a:pt x="3730940" y="4114800"/>
                </a:lnTo>
                <a:lnTo>
                  <a:pt x="373094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-1157900" y="-901714"/>
            <a:ext cx="2686038" cy="4545603"/>
          </a:xfrm>
          <a:custGeom>
            <a:avLst/>
            <a:gdLst/>
            <a:ahLst/>
            <a:cxnLst/>
            <a:rect l="l" t="t" r="r" b="b"/>
            <a:pathLst>
              <a:path w="2686038" h="4545603">
                <a:moveTo>
                  <a:pt x="0" y="0"/>
                </a:moveTo>
                <a:lnTo>
                  <a:pt x="2686038" y="0"/>
                </a:lnTo>
                <a:lnTo>
                  <a:pt x="2686038" y="4545603"/>
                </a:lnTo>
                <a:lnTo>
                  <a:pt x="0" y="454560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5235264" y="597371"/>
            <a:ext cx="8252136" cy="12728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762"/>
              </a:lnSpc>
              <a:spcBef>
                <a:spcPct val="0"/>
              </a:spcBef>
            </a:pPr>
            <a:r>
              <a:rPr lang="en-US" sz="9209" b="1" dirty="0">
                <a:solidFill>
                  <a:srgbClr val="7C5F48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REFERENCES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612100" y="3374185"/>
            <a:ext cx="5189802" cy="38512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23"/>
              </a:lnSpc>
            </a:pPr>
            <a:r>
              <a:rPr lang="en-US" sz="4739" dirty="0">
                <a:solidFill>
                  <a:srgbClr val="7C5F48"/>
                </a:solidFill>
                <a:latin typeface="Alice"/>
                <a:ea typeface="Alice"/>
                <a:cs typeface="Alice"/>
                <a:sym typeface="Alice"/>
              </a:rPr>
              <a:t>•W3SCHOOLS  </a:t>
            </a:r>
          </a:p>
          <a:p>
            <a:pPr algn="ctr">
              <a:lnSpc>
                <a:spcPts val="5023"/>
              </a:lnSpc>
            </a:pPr>
            <a:endParaRPr lang="en-US" sz="4739" dirty="0">
              <a:solidFill>
                <a:srgbClr val="7C5F48"/>
              </a:solidFill>
              <a:latin typeface="Alice"/>
              <a:ea typeface="Alice"/>
              <a:cs typeface="Alice"/>
              <a:sym typeface="Alice"/>
            </a:endParaRPr>
          </a:p>
          <a:p>
            <a:pPr algn="ctr">
              <a:lnSpc>
                <a:spcPts val="5023"/>
              </a:lnSpc>
            </a:pPr>
            <a:r>
              <a:rPr lang="en-US" sz="4739" dirty="0">
                <a:solidFill>
                  <a:srgbClr val="7C5F48"/>
                </a:solidFill>
                <a:latin typeface="Alice"/>
                <a:ea typeface="Alice"/>
                <a:cs typeface="Alice"/>
                <a:sym typeface="Alice"/>
              </a:rPr>
              <a:t>•</a:t>
            </a:r>
            <a:r>
              <a:rPr lang="en-US" sz="4739" dirty="0" err="1">
                <a:solidFill>
                  <a:srgbClr val="7C5F48"/>
                </a:solidFill>
                <a:latin typeface="Alice"/>
                <a:ea typeface="Alice"/>
                <a:cs typeface="Alice"/>
                <a:sym typeface="Alice"/>
              </a:rPr>
              <a:t>Kababjees</a:t>
            </a:r>
            <a:r>
              <a:rPr lang="en-US" sz="4739" dirty="0">
                <a:solidFill>
                  <a:srgbClr val="7C5F48"/>
                </a:solidFill>
                <a:latin typeface="Alice"/>
                <a:ea typeface="Alice"/>
                <a:cs typeface="Alice"/>
                <a:sym typeface="Alice"/>
              </a:rPr>
              <a:t> </a:t>
            </a:r>
          </a:p>
          <a:p>
            <a:pPr algn="ctr">
              <a:lnSpc>
                <a:spcPts val="5023"/>
              </a:lnSpc>
            </a:pPr>
            <a:endParaRPr lang="en-US" sz="4739" dirty="0">
              <a:solidFill>
                <a:srgbClr val="7C5F48"/>
              </a:solidFill>
              <a:latin typeface="Alice"/>
              <a:ea typeface="Alice"/>
              <a:cs typeface="Alice"/>
              <a:sym typeface="Alice"/>
            </a:endParaRPr>
          </a:p>
          <a:p>
            <a:pPr algn="ctr">
              <a:lnSpc>
                <a:spcPts val="5023"/>
              </a:lnSpc>
            </a:pPr>
            <a:r>
              <a:rPr lang="en-US" sz="4739" dirty="0">
                <a:solidFill>
                  <a:srgbClr val="7C5F48"/>
                </a:solidFill>
                <a:latin typeface="Alice"/>
                <a:ea typeface="Alice"/>
                <a:cs typeface="Alice"/>
                <a:sym typeface="Alice"/>
              </a:rPr>
              <a:t>•Lal </a:t>
            </a:r>
            <a:r>
              <a:rPr lang="en-US" sz="4739" dirty="0" err="1">
                <a:solidFill>
                  <a:srgbClr val="7C5F48"/>
                </a:solidFill>
                <a:latin typeface="Alice"/>
                <a:ea typeface="Alice"/>
                <a:cs typeface="Alice"/>
                <a:sym typeface="Alice"/>
              </a:rPr>
              <a:t>qila</a:t>
            </a:r>
            <a:r>
              <a:rPr lang="en-US" sz="4739" dirty="0">
                <a:solidFill>
                  <a:srgbClr val="7C5F48"/>
                </a:solidFill>
                <a:latin typeface="Alice"/>
                <a:ea typeface="Alice"/>
                <a:cs typeface="Alice"/>
                <a:sym typeface="Alice"/>
              </a:rPr>
              <a:t> (form) </a:t>
            </a:r>
          </a:p>
          <a:p>
            <a:pPr algn="ctr">
              <a:lnSpc>
                <a:spcPts val="5023"/>
              </a:lnSpc>
              <a:spcBef>
                <a:spcPct val="0"/>
              </a:spcBef>
            </a:pPr>
            <a:endParaRPr lang="en-US" sz="4739" dirty="0">
              <a:solidFill>
                <a:srgbClr val="7C5F48"/>
              </a:solidFill>
              <a:latin typeface="Alice"/>
              <a:ea typeface="Alice"/>
              <a:cs typeface="Alice"/>
              <a:sym typeface="Alice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8903434" y="3309263"/>
            <a:ext cx="5419984" cy="6025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65"/>
              </a:lnSpc>
            </a:pPr>
            <a:r>
              <a:rPr lang="en-US" sz="3546" u="sng">
                <a:solidFill>
                  <a:srgbClr val="7C5F48"/>
                </a:solidFill>
                <a:latin typeface="Canva Sans"/>
                <a:ea typeface="Canva Sans"/>
                <a:cs typeface="Canva Sans"/>
                <a:sym typeface="Canva Sans"/>
                <a:hlinkClick r:id="rId10" tooltip="http://www.w3schools.com"/>
              </a:rPr>
              <a:t>WWW.W3SCHOOLS.COM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903434" y="4665977"/>
            <a:ext cx="5728692" cy="605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65"/>
              </a:lnSpc>
            </a:pPr>
            <a:r>
              <a:rPr lang="en-US" sz="3546" u="sng" dirty="0">
                <a:solidFill>
                  <a:srgbClr val="7C5F48"/>
                </a:solidFill>
                <a:latin typeface="Canva Sans"/>
                <a:ea typeface="Canva Sans"/>
                <a:cs typeface="Canva Sans"/>
                <a:sym typeface="Canva Sans"/>
                <a:hlinkClick r:id="rId11" tooltip="https://order.kababjees.com"/>
              </a:rPr>
              <a:t>www.order.kababjees.com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903434" y="5912441"/>
            <a:ext cx="3547914" cy="605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65"/>
              </a:lnSpc>
            </a:pPr>
            <a:r>
              <a:rPr lang="en-US" sz="3546" u="sng" dirty="0">
                <a:solidFill>
                  <a:srgbClr val="7C5F48"/>
                </a:solidFill>
                <a:latin typeface="Canva Sans"/>
                <a:ea typeface="Canva Sans"/>
                <a:cs typeface="Canva Sans"/>
                <a:sym typeface="Canva Sans"/>
                <a:hlinkClick r:id="rId12"/>
              </a:rPr>
              <a:t>www.lalqila.com</a:t>
            </a:r>
            <a:endParaRPr lang="en-US" sz="3546" u="sng" dirty="0">
              <a:solidFill>
                <a:srgbClr val="7C5F48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DD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1434042" y="8463432"/>
            <a:ext cx="17690400" cy="42685"/>
          </a:xfrm>
          <a:prstGeom prst="line">
            <a:avLst/>
          </a:prstGeom>
          <a:ln w="38100" cap="flat">
            <a:solidFill>
              <a:srgbClr val="9B6543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 flipV="1">
            <a:off x="2147049" y="-5105346"/>
            <a:ext cx="0" cy="17120890"/>
          </a:xfrm>
          <a:prstGeom prst="line">
            <a:avLst/>
          </a:prstGeom>
          <a:ln w="38100" cap="flat">
            <a:solidFill>
              <a:srgbClr val="9B6543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-427834" y="-867796"/>
            <a:ext cx="2963187" cy="2657889"/>
          </a:xfrm>
          <a:custGeom>
            <a:avLst/>
            <a:gdLst/>
            <a:ahLst/>
            <a:cxnLst/>
            <a:rect l="l" t="t" r="r" b="b"/>
            <a:pathLst>
              <a:path w="2963187" h="2657889">
                <a:moveTo>
                  <a:pt x="0" y="0"/>
                </a:moveTo>
                <a:lnTo>
                  <a:pt x="2963186" y="0"/>
                </a:lnTo>
                <a:lnTo>
                  <a:pt x="2963186" y="2657888"/>
                </a:lnTo>
                <a:lnTo>
                  <a:pt x="0" y="26578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3311361" y="8005196"/>
            <a:ext cx="3534196" cy="3170067"/>
          </a:xfrm>
          <a:custGeom>
            <a:avLst/>
            <a:gdLst/>
            <a:ahLst/>
            <a:cxnLst/>
            <a:rect l="l" t="t" r="r" b="b"/>
            <a:pathLst>
              <a:path w="3534196" h="3170067">
                <a:moveTo>
                  <a:pt x="0" y="0"/>
                </a:moveTo>
                <a:lnTo>
                  <a:pt x="3534196" y="0"/>
                </a:lnTo>
                <a:lnTo>
                  <a:pt x="3534196" y="3170067"/>
                </a:lnTo>
                <a:lnTo>
                  <a:pt x="0" y="31700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flipH="1" flipV="1">
            <a:off x="13126254" y="-10252"/>
            <a:ext cx="5216125" cy="6154720"/>
          </a:xfrm>
          <a:custGeom>
            <a:avLst/>
            <a:gdLst/>
            <a:ahLst/>
            <a:cxnLst/>
            <a:rect l="l" t="t" r="r" b="b"/>
            <a:pathLst>
              <a:path w="5216125" h="6154720">
                <a:moveTo>
                  <a:pt x="5216125" y="6154720"/>
                </a:moveTo>
                <a:lnTo>
                  <a:pt x="0" y="6154720"/>
                </a:lnTo>
                <a:lnTo>
                  <a:pt x="0" y="0"/>
                </a:lnTo>
                <a:lnTo>
                  <a:pt x="5216125" y="0"/>
                </a:lnTo>
                <a:lnTo>
                  <a:pt x="5216125" y="615472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3209378" y="3276658"/>
            <a:ext cx="13047025" cy="42204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396"/>
              </a:lnSpc>
            </a:pPr>
            <a:r>
              <a:rPr lang="en-US" sz="15468" b="1">
                <a:solidFill>
                  <a:srgbClr val="9B6543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THANK YOU</a:t>
            </a:r>
          </a:p>
          <a:p>
            <a:pPr algn="l">
              <a:lnSpc>
                <a:spcPts val="16396"/>
              </a:lnSpc>
            </a:pPr>
            <a:r>
              <a:rPr lang="en-US" sz="15468" b="1">
                <a:solidFill>
                  <a:srgbClr val="9B6543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SO MUCH</a:t>
            </a:r>
          </a:p>
        </p:txBody>
      </p:sp>
      <p:sp>
        <p:nvSpPr>
          <p:cNvPr id="8" name="Freeform 8"/>
          <p:cNvSpPr/>
          <p:nvPr/>
        </p:nvSpPr>
        <p:spPr>
          <a:xfrm>
            <a:off x="-427834" y="7497110"/>
            <a:ext cx="4382529" cy="2908406"/>
          </a:xfrm>
          <a:custGeom>
            <a:avLst/>
            <a:gdLst/>
            <a:ahLst/>
            <a:cxnLst/>
            <a:rect l="l" t="t" r="r" b="b"/>
            <a:pathLst>
              <a:path w="4382529" h="2908406">
                <a:moveTo>
                  <a:pt x="0" y="0"/>
                </a:moveTo>
                <a:lnTo>
                  <a:pt x="4382529" y="0"/>
                </a:lnTo>
                <a:lnTo>
                  <a:pt x="4382529" y="2908406"/>
                </a:lnTo>
                <a:lnTo>
                  <a:pt x="0" y="290840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5818522" y="6144468"/>
            <a:ext cx="2469478" cy="4179117"/>
          </a:xfrm>
          <a:custGeom>
            <a:avLst/>
            <a:gdLst/>
            <a:ahLst/>
            <a:cxnLst/>
            <a:rect l="l" t="t" r="r" b="b"/>
            <a:pathLst>
              <a:path w="2469478" h="4179117">
                <a:moveTo>
                  <a:pt x="0" y="0"/>
                </a:moveTo>
                <a:lnTo>
                  <a:pt x="2469478" y="0"/>
                </a:lnTo>
                <a:lnTo>
                  <a:pt x="2469478" y="4179116"/>
                </a:lnTo>
                <a:lnTo>
                  <a:pt x="0" y="417911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-949165" y="3059837"/>
            <a:ext cx="2334214" cy="4114800"/>
          </a:xfrm>
          <a:custGeom>
            <a:avLst/>
            <a:gdLst/>
            <a:ahLst/>
            <a:cxnLst/>
            <a:rect l="l" t="t" r="r" b="b"/>
            <a:pathLst>
              <a:path w="2334214" h="4114800">
                <a:moveTo>
                  <a:pt x="0" y="0"/>
                </a:moveTo>
                <a:lnTo>
                  <a:pt x="2334214" y="0"/>
                </a:lnTo>
                <a:lnTo>
                  <a:pt x="233421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xmlns="" r:embed="rId10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176</Words>
  <Application>Microsoft Office PowerPoint</Application>
  <PresentationFormat>Custom</PresentationFormat>
  <Paragraphs>54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Arial</vt:lpstr>
      <vt:lpstr>Open Sauce Bold</vt:lpstr>
      <vt:lpstr>Alice</vt:lpstr>
      <vt:lpstr>Open Sauce</vt:lpstr>
      <vt:lpstr>Canva Sans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Brown and Beige Aesthetic Modern Group Project Presentation</dc:title>
  <dc:creator>Syed Ikrash.Ahmed.</dc:creator>
  <cp:lastModifiedBy>Syed Ikrash.Ahmed.</cp:lastModifiedBy>
  <cp:revision>5</cp:revision>
  <dcterms:created xsi:type="dcterms:W3CDTF">2006-08-16T00:00:00Z</dcterms:created>
  <dcterms:modified xsi:type="dcterms:W3CDTF">2024-11-22T04:18:50Z</dcterms:modified>
  <dc:identifier>DAGXKyoLlxg</dc:identifier>
</cp:coreProperties>
</file>